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50FBC-079D-4B61-899D-B9E9C11A2FC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B2893-AB2B-473D-8E74-84C79CD0CD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8375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50FBC-079D-4B61-899D-B9E9C11A2FC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B2893-AB2B-473D-8E74-84C79CD0CD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3616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50FBC-079D-4B61-899D-B9E9C11A2FC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B2893-AB2B-473D-8E74-84C79CD0CD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047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50FBC-079D-4B61-899D-B9E9C11A2FC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B2893-AB2B-473D-8E74-84C79CD0CD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3573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50FBC-079D-4B61-899D-B9E9C11A2FC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B2893-AB2B-473D-8E74-84C79CD0CD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2091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50FBC-079D-4B61-899D-B9E9C11A2FC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B2893-AB2B-473D-8E74-84C79CD0CD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064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50FBC-079D-4B61-899D-B9E9C11A2FC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B2893-AB2B-473D-8E74-84C79CD0CD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7989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50FBC-079D-4B61-899D-B9E9C11A2FC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B2893-AB2B-473D-8E74-84C79CD0CD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100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50FBC-079D-4B61-899D-B9E9C11A2FC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B2893-AB2B-473D-8E74-84C79CD0CD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1929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50FBC-079D-4B61-899D-B9E9C11A2FC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B2893-AB2B-473D-8E74-84C79CD0CD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9509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50FBC-079D-4B61-899D-B9E9C11A2FC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B2893-AB2B-473D-8E74-84C79CD0CD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8742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B50FBC-079D-4B61-899D-B9E9C11A2FCD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86B2893-AB2B-473D-8E74-84C79CD0CD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5438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CF93DF30-2784-524D-BB20-DFD7B1D158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2F0AC400-C95D-C749-9CFA-3E4570C026EB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4B6A42E4-469B-3775-7E2B-C2FE0DB257BC}"/>
              </a:ext>
            </a:extLst>
          </p:cNvPr>
          <p:cNvSpPr txBox="1"/>
          <p:nvPr/>
        </p:nvSpPr>
        <p:spPr>
          <a:xfrm>
            <a:off x="1078992" y="3508403"/>
            <a:ext cx="7748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Meslek Yüksekokulu .... Bölümü/Programı Birinciliği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2351988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F1B67B-13D8-00FA-DC13-5816BC605F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BED3BB01-12AC-819F-C3EE-665A99F014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76D2D777-C204-9D75-6445-D13A5A79610C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355336F8-1D46-5AB1-DC40-E3BB65078097}"/>
              </a:ext>
            </a:extLst>
          </p:cNvPr>
          <p:cNvSpPr txBox="1"/>
          <p:nvPr/>
        </p:nvSpPr>
        <p:spPr>
          <a:xfrm>
            <a:off x="1078992" y="3508403"/>
            <a:ext cx="7748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Meslek Yüksekokulu .... Bölümü/Programı İkinciliği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302178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FBEAC1-7D40-75D2-0586-1EEEFFF283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2867B3B5-3ADC-5E1D-A100-ECD742E875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2B540C78-96D7-F0DE-0B7C-B70BE025E588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ABC403F7-2932-76BB-3A02-FCAC22688E6E}"/>
              </a:ext>
            </a:extLst>
          </p:cNvPr>
          <p:cNvSpPr txBox="1"/>
          <p:nvPr/>
        </p:nvSpPr>
        <p:spPr>
          <a:xfrm>
            <a:off x="1078992" y="3508403"/>
            <a:ext cx="7748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Meslek Yüksekokulu .... Bölümü/Programı Üçüncülüğü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6203937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84</Words>
  <Application>Microsoft Office PowerPoint</Application>
  <PresentationFormat>A4 Kağıt (210x297 mm)</PresentationFormat>
  <Paragraphs>9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2026-06-02T08:47:22Z</dcterms:created>
  <dcterms:modified xsi:type="dcterms:W3CDTF">2026-06-02T08:47:58Z</dcterms:modified>
</cp:coreProperties>
</file>